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45" r:id="rId2"/>
    <p:sldId id="344" r:id="rId3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3" autoAdjust="0"/>
    <p:restoredTop sz="95461" autoAdjust="0"/>
  </p:normalViewPr>
  <p:slideViewPr>
    <p:cSldViewPr snapToGrid="0" snapToObjects="1" showGuides="1">
      <p:cViewPr varScale="1">
        <p:scale>
          <a:sx n="77" d="100"/>
          <a:sy n="77" d="100"/>
        </p:scale>
        <p:origin x="1260" y="84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02/02/2018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3" descr="logo_logo di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05" y="5608423"/>
            <a:ext cx="2578395" cy="124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02/02/2018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Operación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1563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2878520" y="2001716"/>
            <a:ext cx="3254417" cy="1506487"/>
            <a:chOff x="2947856" y="2501508"/>
            <a:chExt cx="3207430" cy="2939214"/>
          </a:xfrm>
        </p:grpSpPr>
        <p:sp>
          <p:nvSpPr>
            <p:cNvPr id="11" name="Line 52"/>
            <p:cNvSpPr>
              <a:spLocks noChangeShapeType="1"/>
            </p:cNvSpPr>
            <p:nvPr/>
          </p:nvSpPr>
          <p:spPr bwMode="auto">
            <a:xfrm>
              <a:off x="2947856" y="5052866"/>
              <a:ext cx="3207430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55"/>
            <p:cNvSpPr>
              <a:spLocks noChangeArrowheads="1"/>
            </p:cNvSpPr>
            <p:nvPr/>
          </p:nvSpPr>
          <p:spPr bwMode="auto">
            <a:xfrm>
              <a:off x="3539529" y="2501508"/>
              <a:ext cx="1947115" cy="1085827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s-MX" sz="10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Directora De Operación  </a:t>
              </a:r>
            </a:p>
            <a:p>
              <a:pPr algn="ctr"/>
              <a:r>
                <a:rPr lang="es-MX" sz="10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Director De Operación</a:t>
              </a:r>
            </a:p>
            <a:p>
              <a:pPr algn="ctr"/>
              <a:endParaRPr lang="es-MX" sz="1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s-MX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s-MX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Line 58"/>
            <p:cNvSpPr>
              <a:spLocks noChangeShapeType="1"/>
            </p:cNvSpPr>
            <p:nvPr/>
          </p:nvSpPr>
          <p:spPr bwMode="auto">
            <a:xfrm flipH="1">
              <a:off x="4515804" y="3591136"/>
              <a:ext cx="2" cy="14480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Line 58"/>
            <p:cNvSpPr>
              <a:spLocks noChangeShapeType="1"/>
            </p:cNvSpPr>
            <p:nvPr/>
          </p:nvSpPr>
          <p:spPr bwMode="auto">
            <a:xfrm flipV="1">
              <a:off x="2947856" y="5039200"/>
              <a:ext cx="0" cy="4015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2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Operación</a:t>
            </a:r>
          </a:p>
        </p:txBody>
      </p:sp>
      <p:sp>
        <p:nvSpPr>
          <p:cNvPr id="73" name="Rectangle 23"/>
          <p:cNvSpPr>
            <a:spLocks noChangeArrowheads="1"/>
          </p:cNvSpPr>
          <p:nvPr/>
        </p:nvSpPr>
        <p:spPr bwMode="auto">
          <a:xfrm>
            <a:off x="1850601" y="3516358"/>
            <a:ext cx="1918661" cy="68096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Jefe de Comunicación y Eventos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Jefe 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8" name="Rectangle 298"/>
          <p:cNvSpPr>
            <a:spLocks noChangeArrowheads="1"/>
          </p:cNvSpPr>
          <p:nvPr/>
        </p:nvSpPr>
        <p:spPr bwMode="auto">
          <a:xfrm>
            <a:off x="2217748" y="4883318"/>
            <a:ext cx="2251690" cy="433499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 Aux. Comunicación y Eventos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Auxiliar </a:t>
            </a:r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79" name="Rectangle 298"/>
          <p:cNvSpPr>
            <a:spLocks noChangeArrowheads="1"/>
          </p:cNvSpPr>
          <p:nvPr/>
        </p:nvSpPr>
        <p:spPr bwMode="auto">
          <a:xfrm>
            <a:off x="2212308" y="4337594"/>
            <a:ext cx="2257130" cy="42916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Diseñador </a:t>
            </a:r>
            <a:r>
              <a:rPr lang="es-MX" sz="1000" b="1" dirty="0" err="1">
                <a:latin typeface="+mj-lt"/>
                <a:cs typeface="Arial" pitchFamily="34" charset="0"/>
              </a:rPr>
              <a:t>Gráf</a:t>
            </a:r>
            <a:r>
              <a:rPr lang="es-MX" sz="1000" b="1" dirty="0">
                <a:latin typeface="+mj-lt"/>
                <a:cs typeface="Arial" pitchFamily="34" charset="0"/>
              </a:rPr>
              <a:t>. Com.</a:t>
            </a:r>
            <a:r>
              <a:rPr lang="es-MX" sz="1000" dirty="0"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Asistente   </a:t>
            </a:r>
          </a:p>
        </p:txBody>
      </p:sp>
      <p:sp>
        <p:nvSpPr>
          <p:cNvPr id="80" name="Line 297"/>
          <p:cNvSpPr>
            <a:spLocks noChangeShapeType="1"/>
          </p:cNvSpPr>
          <p:nvPr/>
        </p:nvSpPr>
        <p:spPr bwMode="auto">
          <a:xfrm flipH="1">
            <a:off x="2097693" y="4205475"/>
            <a:ext cx="0" cy="94053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  <a:cs typeface="Arial" pitchFamily="34" charset="0"/>
            </a:endParaRPr>
          </a:p>
        </p:txBody>
      </p:sp>
      <p:sp>
        <p:nvSpPr>
          <p:cNvPr id="81" name="Line 52"/>
          <p:cNvSpPr>
            <a:spLocks noChangeShapeType="1"/>
          </p:cNvSpPr>
          <p:nvPr/>
        </p:nvSpPr>
        <p:spPr bwMode="auto">
          <a:xfrm flipV="1">
            <a:off x="2092254" y="4620649"/>
            <a:ext cx="12005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82" name="Line 52"/>
          <p:cNvSpPr>
            <a:spLocks noChangeShapeType="1"/>
          </p:cNvSpPr>
          <p:nvPr/>
        </p:nvSpPr>
        <p:spPr bwMode="auto">
          <a:xfrm flipV="1">
            <a:off x="2097693" y="5146015"/>
            <a:ext cx="12005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900" dirty="0">
              <a:latin typeface="+mj-lt"/>
            </a:endParaRPr>
          </a:p>
        </p:txBody>
      </p:sp>
      <p:sp>
        <p:nvSpPr>
          <p:cNvPr id="25" name="Line 58"/>
          <p:cNvSpPr>
            <a:spLocks noChangeShapeType="1"/>
          </p:cNvSpPr>
          <p:nvPr/>
        </p:nvSpPr>
        <p:spPr bwMode="auto">
          <a:xfrm flipV="1">
            <a:off x="6132937" y="3311930"/>
            <a:ext cx="0" cy="196274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172184" y="3514453"/>
            <a:ext cx="2121215" cy="680962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solidFill>
                  <a:srgbClr val="000000"/>
                </a:solidFill>
                <a:latin typeface="+mj-lt"/>
              </a:rPr>
              <a:t>Coordinadora Jurídico Institucional</a:t>
            </a:r>
          </a:p>
          <a:p>
            <a:pPr algn="ctr"/>
            <a:r>
              <a:rPr lang="es-MX" sz="1000" dirty="0">
                <a:solidFill>
                  <a:srgbClr val="000000"/>
                </a:solidFill>
                <a:latin typeface="+mj-lt"/>
              </a:rPr>
              <a:t>Coordinador Jurídico </a:t>
            </a:r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Rectangle 309"/>
          <p:cNvSpPr>
            <a:spLocks noChangeArrowheads="1"/>
          </p:cNvSpPr>
          <p:nvPr/>
        </p:nvSpPr>
        <p:spPr bwMode="auto">
          <a:xfrm>
            <a:off x="5536594" y="4370042"/>
            <a:ext cx="2384661" cy="41593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1000" b="1" dirty="0">
                <a:latin typeface="+mj-lt"/>
                <a:cs typeface="Arial" pitchFamily="34" charset="0"/>
              </a:rPr>
              <a:t>Encargada Procesos</a:t>
            </a:r>
          </a:p>
          <a:p>
            <a:pPr algn="ctr"/>
            <a:r>
              <a:rPr lang="es-MX" sz="1000" dirty="0">
                <a:latin typeface="+mj-lt"/>
                <a:cs typeface="Arial" pitchFamily="34" charset="0"/>
              </a:rPr>
              <a:t>Encargado </a:t>
            </a:r>
            <a:r>
              <a:rPr lang="es-MX" sz="1000" dirty="0">
                <a:solidFill>
                  <a:srgbClr val="000000"/>
                </a:solidFill>
              </a:rPr>
              <a:t> </a:t>
            </a:r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21" name="Line 297"/>
          <p:cNvSpPr>
            <a:spLocks noChangeShapeType="1"/>
          </p:cNvSpPr>
          <p:nvPr/>
        </p:nvSpPr>
        <p:spPr bwMode="auto">
          <a:xfrm>
            <a:off x="5376476" y="4206459"/>
            <a:ext cx="3374" cy="96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  <a:cs typeface="Arial" pitchFamily="34" charset="0"/>
            </a:endParaRPr>
          </a:p>
        </p:txBody>
      </p:sp>
      <p:sp>
        <p:nvSpPr>
          <p:cNvPr id="22" name="Line 52"/>
          <p:cNvSpPr>
            <a:spLocks noChangeShapeType="1"/>
          </p:cNvSpPr>
          <p:nvPr/>
        </p:nvSpPr>
        <p:spPr bwMode="auto">
          <a:xfrm flipV="1">
            <a:off x="5379850" y="4461424"/>
            <a:ext cx="15674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  <p:sp>
        <p:nvSpPr>
          <p:cNvPr id="24" name="Rectangle 1383"/>
          <p:cNvSpPr>
            <a:spLocks noChangeArrowheads="1"/>
          </p:cNvSpPr>
          <p:nvPr/>
        </p:nvSpPr>
        <p:spPr bwMode="auto">
          <a:xfrm>
            <a:off x="5536595" y="4927476"/>
            <a:ext cx="2384660" cy="46618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s-MX" sz="900" b="1" dirty="0">
                <a:cs typeface="Arial" panose="020B0604020202020204" pitchFamily="34" charset="0"/>
              </a:rPr>
              <a:t>   Auxiliar Jurídico</a:t>
            </a:r>
          </a:p>
          <a:p>
            <a:pPr algn="ctr"/>
            <a:r>
              <a:rPr lang="es-MX" sz="900" dirty="0">
                <a:cs typeface="Arial" panose="020B0604020202020204" pitchFamily="34" charset="0"/>
              </a:rPr>
              <a:t>Auxiliar   </a:t>
            </a:r>
          </a:p>
        </p:txBody>
      </p:sp>
      <p:sp>
        <p:nvSpPr>
          <p:cNvPr id="26" name="Line 52"/>
          <p:cNvSpPr>
            <a:spLocks noChangeShapeType="1"/>
          </p:cNvSpPr>
          <p:nvPr/>
        </p:nvSpPr>
        <p:spPr bwMode="auto">
          <a:xfrm>
            <a:off x="5379851" y="5171558"/>
            <a:ext cx="156744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8775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14276</TotalTime>
  <Words>45</Words>
  <Application>Microsoft Office PowerPoint</Application>
  <PresentationFormat>Presentación en pantalla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MS Gothic</vt:lpstr>
      <vt:lpstr>Arial</vt:lpstr>
      <vt:lpstr>Calibri</vt:lpstr>
      <vt:lpstr>Tema de Office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663</cp:revision>
  <cp:lastPrinted>2017-12-07T17:39:18Z</cp:lastPrinted>
  <dcterms:created xsi:type="dcterms:W3CDTF">2015-12-30T00:24:58Z</dcterms:created>
  <dcterms:modified xsi:type="dcterms:W3CDTF">2018-02-02T23:13:35Z</dcterms:modified>
</cp:coreProperties>
</file>